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296"/>
  </p:normalViewPr>
  <p:slideViewPr>
    <p:cSldViewPr snapToGrid="0">
      <p:cViewPr varScale="1">
        <p:scale>
          <a:sx n="94" d="100"/>
          <a:sy n="94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8/25/23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B2F3-8B7E-1C99-6FBD-ADD85D3F0E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924740-88D5-B006-008D-C8DFE684A4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49460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55054-6395-8E0C-2227-D9CCF715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9A276-0CD1-DE15-9962-A5221BA12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C10C1-34BF-B9E4-6B45-F43EA4F64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4586"/>
            <a:ext cx="7772400" cy="47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2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46CB-66E6-22E1-FD67-839B2EF7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118FC-7E53-27EB-F0E9-A02651745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437F9-775B-3CDC-7332-0AEA3030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4586"/>
            <a:ext cx="7772400" cy="47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52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8EE7-A0E1-A132-BA7B-A8F52345D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1EEA7-846E-19F0-6DE1-F850D08FE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52B1D-37AA-0933-8D5D-10B530F88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44586"/>
            <a:ext cx="7772400" cy="47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6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BCA43-F29F-AA51-D09C-ED59A8678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3AFA6-37F3-766E-A75A-465330BF2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B6C714-386C-4BE0-4A99-58D378847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2368"/>
            <a:ext cx="7772400" cy="39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1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9398-EC05-D59D-B12F-3D789532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EF3CE-2F0B-C8CF-4641-3EBCE7B3F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A00A7-CEB3-FCA7-7B7E-89B172175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2368"/>
            <a:ext cx="7772400" cy="39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52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EB08A-7452-00E8-D9FD-7B8A644B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7BC5-B40B-7846-1691-40436799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0D03B-0F3B-B333-AD62-FCAD23534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42368"/>
            <a:ext cx="7772400" cy="39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17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B2B30-A81D-CA9A-F47E-BCC847440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9C114-A9FA-0763-B9EC-6EA1FEC97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44E5A8-7954-752C-F771-45E5141D7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9789"/>
            <a:ext cx="7772400" cy="51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9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333E8-33AF-887A-B886-8C22EA6E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F9649-7267-CA26-D1CD-4A80A9427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8546F-320E-40E6-197D-1C706C27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9789"/>
            <a:ext cx="7772400" cy="51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45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E9620-DAAB-769A-724C-29328C408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B92A-5671-CF06-2E82-EDFD2C5EF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ABA158-AD74-A2C1-7E42-59AAFF58F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9789"/>
            <a:ext cx="7772400" cy="51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80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B3C7-4C41-F292-4DEB-F9CB9AC75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A1EDE-234D-5FCA-3B01-B7CBFA24B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D4D87-1A8C-DBE5-DD4D-39BCEE16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9789"/>
            <a:ext cx="8749352" cy="582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6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B6062-360B-6F53-2905-043F658F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3436C-88C5-5EA3-DAD7-CBD2F3D57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D85D3F-5225-2337-72CE-303773145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39789"/>
            <a:ext cx="7772400" cy="517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74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280</TotalTime>
  <Words>0</Words>
  <Application>Microsoft Macintosh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Beatriz de Faria Leao</dc:creator>
  <cp:lastModifiedBy>Beatriz de Faria Leao</cp:lastModifiedBy>
  <cp:revision>2</cp:revision>
  <dcterms:created xsi:type="dcterms:W3CDTF">2023-08-25T12:10:26Z</dcterms:created>
  <dcterms:modified xsi:type="dcterms:W3CDTF">2023-08-25T16:50:32Z</dcterms:modified>
</cp:coreProperties>
</file>